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3" r:id="rId2"/>
    <p:sldId id="259" r:id="rId3"/>
    <p:sldId id="256" r:id="rId4"/>
    <p:sldId id="258" r:id="rId5"/>
    <p:sldId id="266" r:id="rId6"/>
    <p:sldId id="264" r:id="rId7"/>
    <p:sldId id="270" r:id="rId8"/>
    <p:sldId id="281" r:id="rId9"/>
    <p:sldId id="282" r:id="rId10"/>
    <p:sldId id="271" r:id="rId11"/>
    <p:sldId id="275" r:id="rId12"/>
    <p:sldId id="274" r:id="rId13"/>
    <p:sldId id="273" r:id="rId14"/>
    <p:sldId id="272" r:id="rId15"/>
    <p:sldId id="278" r:id="rId16"/>
    <p:sldId id="279" r:id="rId17"/>
    <p:sldId id="262" r:id="rId18"/>
    <p:sldId id="28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vic Infante" userId="77450d26546c83ae" providerId="LiveId" clId="{A6D53B5B-0738-4F8E-B584-CB8103459E89}"/>
    <pc:docChg chg="modSld">
      <pc:chgData name="Marivic Infante" userId="77450d26546c83ae" providerId="LiveId" clId="{A6D53B5B-0738-4F8E-B584-CB8103459E89}" dt="2023-03-09T07:13:47.790" v="1" actId="20577"/>
      <pc:docMkLst>
        <pc:docMk/>
      </pc:docMkLst>
      <pc:sldChg chg="modSp mod">
        <pc:chgData name="Marivic Infante" userId="77450d26546c83ae" providerId="LiveId" clId="{A6D53B5B-0738-4F8E-B584-CB8103459E89}" dt="2023-03-09T07:13:47.790" v="1" actId="20577"/>
        <pc:sldMkLst>
          <pc:docMk/>
          <pc:sldMk cId="2594810837" sldId="279"/>
        </pc:sldMkLst>
        <pc:spChg chg="mod">
          <ac:chgData name="Marivic Infante" userId="77450d26546c83ae" providerId="LiveId" clId="{A6D53B5B-0738-4F8E-B584-CB8103459E89}" dt="2023-03-09T07:13:47.790" v="1" actId="20577"/>
          <ac:spMkLst>
            <pc:docMk/>
            <pc:sldMk cId="2594810837" sldId="279"/>
            <ac:spMk id="2" creationId="{6EDAA5DC-311E-AB1C-C7B3-19AAE8DE8F3B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5670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203C95-0AE8-722C-64C1-64A733DFA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063" y="431514"/>
            <a:ext cx="11301573" cy="5989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5019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347EC4-4B84-B64C-19B3-56189FE07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499" y="307415"/>
            <a:ext cx="6205591" cy="24006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09804E-234E-0D85-0026-5797663AD6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9245" y="2845942"/>
            <a:ext cx="7983020" cy="362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138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1F05A3-48F1-A1FF-7903-854AB5D62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079" y="341505"/>
            <a:ext cx="11013895" cy="23530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A5CB3A-1ECE-0A9A-54DE-CEA3E57AB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080" y="3796256"/>
            <a:ext cx="11013894" cy="2943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164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D7F523-E45C-7D95-B10A-BFCA15CE2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120" y="363386"/>
            <a:ext cx="4076398" cy="61709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335EA1-3A8A-62AF-1011-5ACF8824A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8554" y="363387"/>
            <a:ext cx="7173326" cy="6170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205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E06211-01DB-25B4-F416-13A98BFAF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800" y="359596"/>
            <a:ext cx="3743847" cy="61439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C311D8-3B7D-54D7-0DD5-18AAE7D49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2922" y="359596"/>
            <a:ext cx="7680278" cy="6143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849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D3FAFE-9D04-5FCF-6270-49C00031E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047" y="279261"/>
            <a:ext cx="11476234" cy="29981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081256C-D0BE-8902-79EF-406CC10E9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047" y="3277455"/>
            <a:ext cx="11476234" cy="3301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246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DAA5DC-311E-AB1C-C7B3-19AAE8DE8F3B}"/>
              </a:ext>
            </a:extLst>
          </p:cNvPr>
          <p:cNvSpPr txBox="1"/>
          <p:nvPr/>
        </p:nvSpPr>
        <p:spPr>
          <a:xfrm>
            <a:off x="246580" y="200977"/>
            <a:ext cx="11691991" cy="8987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Appetizer #9: Subtract the binary numbers-</a:t>
            </a:r>
          </a:p>
          <a:p>
            <a:pPr marL="342900" indent="-342900" algn="ctr">
              <a:buAutoNum type="arabicPeriod"/>
            </a:pPr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1111 - 1001=</a:t>
            </a:r>
          </a:p>
          <a:p>
            <a:pPr algn="ctr"/>
            <a:r>
              <a:rPr lang="en-US" sz="6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2.11101 </a:t>
            </a:r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- 11011=</a:t>
            </a:r>
          </a:p>
          <a:p>
            <a:pPr algn="ctr"/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3.1001 - 100=</a:t>
            </a:r>
          </a:p>
          <a:p>
            <a:pPr algn="ctr"/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4.10011 - 1100=</a:t>
            </a:r>
          </a:p>
          <a:p>
            <a:pPr algn="ctr"/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5.1100 - 1001=</a:t>
            </a:r>
          </a:p>
          <a:p>
            <a:pPr algn="ctr"/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6. 11100 - 1100=</a:t>
            </a:r>
          </a:p>
          <a:p>
            <a:pPr algn="ctr"/>
            <a:endParaRPr lang="en-US" sz="6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6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3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5948108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833D29C-CA71-A901-4456-A66E9621E4C2}"/>
              </a:ext>
            </a:extLst>
          </p:cNvPr>
          <p:cNvSpPr/>
          <p:nvPr/>
        </p:nvSpPr>
        <p:spPr>
          <a:xfrm>
            <a:off x="1222625" y="791111"/>
            <a:ext cx="9657707" cy="50167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FF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Thank You</a:t>
            </a:r>
          </a:p>
          <a:p>
            <a:pPr algn="ctr"/>
            <a:r>
              <a:rPr lang="en-US" sz="8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FF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for Learning</a:t>
            </a:r>
          </a:p>
          <a:p>
            <a:pPr algn="ctr"/>
            <a:endParaRPr lang="en-US" sz="8000" b="1" dirty="0">
              <a:ln w="9525">
                <a:solidFill>
                  <a:schemeClr val="bg1"/>
                </a:solidFill>
                <a:prstDash val="solid"/>
              </a:ln>
              <a:solidFill>
                <a:srgbClr val="FF00FF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pPr algn="ctr"/>
            <a:r>
              <a:rPr lang="en-US" sz="8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FF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Teacher Mavic</a:t>
            </a:r>
          </a:p>
        </p:txBody>
      </p:sp>
      <p:sp>
        <p:nvSpPr>
          <p:cNvPr id="3" name="Smiley Face 2">
            <a:extLst>
              <a:ext uri="{FF2B5EF4-FFF2-40B4-BE49-F238E27FC236}">
                <a16:creationId xmlns:a16="http://schemas.microsoft.com/office/drawing/2014/main" id="{000AFEF5-B8B7-AE29-F096-BC7A59CDF7C2}"/>
              </a:ext>
            </a:extLst>
          </p:cNvPr>
          <p:cNvSpPr/>
          <p:nvPr/>
        </p:nvSpPr>
        <p:spPr>
          <a:xfrm>
            <a:off x="8917969" y="2137025"/>
            <a:ext cx="1047964" cy="976045"/>
          </a:xfrm>
          <a:prstGeom prst="smileyFac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341857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allAtOnce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DAA5DC-311E-AB1C-C7B3-19AAE8DE8F3B}"/>
              </a:ext>
            </a:extLst>
          </p:cNvPr>
          <p:cNvSpPr txBox="1"/>
          <p:nvPr/>
        </p:nvSpPr>
        <p:spPr>
          <a:xfrm>
            <a:off x="246580" y="200977"/>
            <a:ext cx="11691991" cy="10187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Appetizer #10: Subtract the binary numbers-</a:t>
            </a:r>
          </a:p>
          <a:p>
            <a:pPr marL="342900" indent="-342900" algn="ctr">
              <a:buAutoNum type="arabicPeriod"/>
            </a:pPr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11100 - 11001=</a:t>
            </a:r>
          </a:p>
          <a:p>
            <a:pPr algn="ctr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2.110011 - 110110=</a:t>
            </a:r>
          </a:p>
          <a:p>
            <a:pPr algn="ctr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3.100001 - 111000=</a:t>
            </a:r>
          </a:p>
          <a:p>
            <a:pPr algn="ctr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4.1001 - 1000=</a:t>
            </a:r>
          </a:p>
          <a:p>
            <a:pPr algn="ctr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5.111001 - 110100=</a:t>
            </a:r>
          </a:p>
          <a:p>
            <a:pPr algn="ctr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6. 101 - 100=</a:t>
            </a:r>
          </a:p>
          <a:p>
            <a:pPr algn="ctr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7. 1100 - 1001=</a:t>
            </a:r>
          </a:p>
          <a:p>
            <a:pPr algn="ctr"/>
            <a:endParaRPr lang="en-US" sz="6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6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6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3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791505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D1853-766D-82C3-3B32-3CBF63A57C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BINARY NUMBERS subtraction</a:t>
            </a:r>
            <a:endParaRPr lang="en-P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95E880-79CE-EAFD-4557-CFE1E81D72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ICT 9 - Computer Systems Servicing</a:t>
            </a:r>
            <a:endParaRPr lang="en-PH" sz="3600" dirty="0"/>
          </a:p>
        </p:txBody>
      </p:sp>
    </p:spTree>
    <p:extLst>
      <p:ext uri="{BB962C8B-B14F-4D97-AF65-F5344CB8AC3E}">
        <p14:creationId xmlns:p14="http://schemas.microsoft.com/office/powerpoint/2010/main" val="3396893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D1853-766D-82C3-3B32-3CBF63A57C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BINARY NUMBERS ADDITION</a:t>
            </a:r>
            <a:endParaRPr lang="en-P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95E880-79CE-EAFD-4557-CFE1E81D72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ICT 9 - Computer Systems Servicing</a:t>
            </a:r>
            <a:endParaRPr lang="en-PH" sz="3600" dirty="0"/>
          </a:p>
        </p:txBody>
      </p:sp>
    </p:spTree>
    <p:extLst>
      <p:ext uri="{BB962C8B-B14F-4D97-AF65-F5344CB8AC3E}">
        <p14:creationId xmlns:p14="http://schemas.microsoft.com/office/powerpoint/2010/main" val="2972318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9EC9A43-6521-443E-8338-2D2E0C09F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256" y="472611"/>
            <a:ext cx="11157735" cy="5897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005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6DECDA-ADED-8E3C-B02F-82963E0620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060" y="308226"/>
            <a:ext cx="9803259" cy="28562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277829-F1AE-B2D6-4A2A-37CC5D1F57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061" y="3606138"/>
            <a:ext cx="11488220" cy="2943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232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DAA5DC-311E-AB1C-C7B3-19AAE8DE8F3B}"/>
              </a:ext>
            </a:extLst>
          </p:cNvPr>
          <p:cNvSpPr txBox="1"/>
          <p:nvPr/>
        </p:nvSpPr>
        <p:spPr>
          <a:xfrm>
            <a:off x="593559" y="200977"/>
            <a:ext cx="12000216" cy="9787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Add the binary numbers-</a:t>
            </a:r>
          </a:p>
          <a:p>
            <a:endParaRPr lang="en-US" sz="4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11010 + 11001=</a:t>
            </a:r>
          </a:p>
          <a:p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2.10011 + 10110=</a:t>
            </a:r>
          </a:p>
          <a:p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3.10001 + 11000=</a:t>
            </a:r>
          </a:p>
          <a:p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4.10111 + 1100=</a:t>
            </a:r>
          </a:p>
          <a:p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5.1111 + 1100=</a:t>
            </a:r>
          </a:p>
          <a:p>
            <a:pPr algn="ctr"/>
            <a:endParaRPr lang="en-US" sz="6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6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6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3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471037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DAA5DC-311E-AB1C-C7B3-19AAE8DE8F3B}"/>
              </a:ext>
            </a:extLst>
          </p:cNvPr>
          <p:cNvSpPr txBox="1"/>
          <p:nvPr/>
        </p:nvSpPr>
        <p:spPr>
          <a:xfrm>
            <a:off x="593559" y="200977"/>
            <a:ext cx="12000216" cy="9048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Appetizer #8: Add the binary numbers-</a:t>
            </a:r>
          </a:p>
          <a:p>
            <a:pPr marL="342900" indent="-342900" algn="ctr">
              <a:buAutoNum type="arabicPeriod"/>
            </a:pPr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111010 + 111001=</a:t>
            </a:r>
          </a:p>
          <a:p>
            <a:pPr algn="ctr"/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2.110011 + 110110=</a:t>
            </a:r>
          </a:p>
          <a:p>
            <a:pPr algn="ctr"/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3.100001 + 111000=</a:t>
            </a:r>
          </a:p>
          <a:p>
            <a:pPr algn="ctr"/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4.10011 + 1100=</a:t>
            </a:r>
          </a:p>
          <a:p>
            <a:pPr algn="ctr"/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5.11100 + 11000=</a:t>
            </a:r>
          </a:p>
          <a:p>
            <a:pPr algn="ctr"/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6. 11100 + 1100=</a:t>
            </a:r>
          </a:p>
          <a:p>
            <a:pPr algn="ctr"/>
            <a:endParaRPr lang="en-US" sz="6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6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3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58232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D1853-766D-82C3-3B32-3CBF63A57C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BINARY NUMBERS subtraction</a:t>
            </a:r>
            <a:endParaRPr lang="en-P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95E880-79CE-EAFD-4557-CFE1E81D72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ICT 9 - Computer Systems Servicing</a:t>
            </a:r>
            <a:endParaRPr lang="en-PH" sz="3600" dirty="0"/>
          </a:p>
        </p:txBody>
      </p:sp>
    </p:spTree>
    <p:extLst>
      <p:ext uri="{BB962C8B-B14F-4D97-AF65-F5344CB8AC3E}">
        <p14:creationId xmlns:p14="http://schemas.microsoft.com/office/powerpoint/2010/main" val="205437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ow to Subtract Binary Numbers _ PingPoint">
            <a:hlinkClick r:id="" action="ppaction://media"/>
            <a:extLst>
              <a:ext uri="{FF2B5EF4-FFF2-40B4-BE49-F238E27FC236}">
                <a16:creationId xmlns:a16="http://schemas.microsoft.com/office/drawing/2014/main" id="{2322E6B6-5FEA-92F2-6587-655C63CA14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5901" y="608742"/>
            <a:ext cx="10972800" cy="5391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416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50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Banded</Template>
  <TotalTime>176</TotalTime>
  <Words>166</Words>
  <Application>Microsoft Office PowerPoint</Application>
  <PresentationFormat>Widescreen</PresentationFormat>
  <Paragraphs>49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Corbel</vt:lpstr>
      <vt:lpstr>Wingdings</vt:lpstr>
      <vt:lpstr>Banded</vt:lpstr>
      <vt:lpstr>PowerPoint Presentation</vt:lpstr>
      <vt:lpstr>BINARY NUMBERS subtraction</vt:lpstr>
      <vt:lpstr>BINARY NUMBERS ADDITION</vt:lpstr>
      <vt:lpstr>PowerPoint Presentation</vt:lpstr>
      <vt:lpstr>PowerPoint Presentation</vt:lpstr>
      <vt:lpstr>PowerPoint Presentation</vt:lpstr>
      <vt:lpstr>PowerPoint Presentation</vt:lpstr>
      <vt:lpstr>BINARY NUMBERS subtraction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BINARY NUMBERS ADDITION</dc:title>
  <dc:creator>Marivic Infante</dc:creator>
  <cp:lastModifiedBy>Marivic Infante</cp:lastModifiedBy>
  <cp:revision>9</cp:revision>
  <dcterms:created xsi:type="dcterms:W3CDTF">2023-03-06T23:43:45Z</dcterms:created>
  <dcterms:modified xsi:type="dcterms:W3CDTF">2023-03-09T07:13:57Z</dcterms:modified>
</cp:coreProperties>
</file>

<file path=docProps/thumbnail.jpeg>
</file>